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273" r:id="rId22"/>
    <p:sldId id="281" r:id="rId23"/>
    <p:sldId id="282" r:id="rId24"/>
    <p:sldId id="283" r:id="rId25"/>
    <p:sldId id="287" r:id="rId26"/>
    <p:sldId id="285" r:id="rId27"/>
    <p:sldId id="286" r:id="rId28"/>
    <p:sldId id="284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Juncks" userId="0f121773a5ae8ec2" providerId="LiveId" clId="{51FFDDDA-57B3-4338-BEB1-8796153ADFB9}"/>
    <pc:docChg chg="modSld">
      <pc:chgData name="Daniel Juncks" userId="0f121773a5ae8ec2" providerId="LiveId" clId="{51FFDDDA-57B3-4338-BEB1-8796153ADFB9}" dt="2020-12-12T15:04:15.776" v="8" actId="1036"/>
      <pc:docMkLst>
        <pc:docMk/>
      </pc:docMkLst>
      <pc:sldChg chg="modSp mod">
        <pc:chgData name="Daniel Juncks" userId="0f121773a5ae8ec2" providerId="LiveId" clId="{51FFDDDA-57B3-4338-BEB1-8796153ADFB9}" dt="2020-12-12T14:56:24.499" v="2" actId="1036"/>
        <pc:sldMkLst>
          <pc:docMk/>
          <pc:sldMk cId="1756288338" sldId="260"/>
        </pc:sldMkLst>
        <pc:picChg chg="mod">
          <ac:chgData name="Daniel Juncks" userId="0f121773a5ae8ec2" providerId="LiveId" clId="{51FFDDDA-57B3-4338-BEB1-8796153ADFB9}" dt="2020-12-12T14:56:24.499" v="2" actId="1036"/>
          <ac:picMkLst>
            <pc:docMk/>
            <pc:sldMk cId="1756288338" sldId="260"/>
            <ac:picMk id="4" creationId="{6F8C89B7-E661-48F4-A376-93506B48DAF2}"/>
          </ac:picMkLst>
        </pc:picChg>
      </pc:sldChg>
      <pc:sldChg chg="modSp mod">
        <pc:chgData name="Daniel Juncks" userId="0f121773a5ae8ec2" providerId="LiveId" clId="{51FFDDDA-57B3-4338-BEB1-8796153ADFB9}" dt="2020-12-12T15:04:15.776" v="8" actId="1036"/>
        <pc:sldMkLst>
          <pc:docMk/>
          <pc:sldMk cId="2196464329" sldId="264"/>
        </pc:sldMkLst>
        <pc:picChg chg="mod">
          <ac:chgData name="Daniel Juncks" userId="0f121773a5ae8ec2" providerId="LiveId" clId="{51FFDDDA-57B3-4338-BEB1-8796153ADFB9}" dt="2020-12-12T15:04:15.776" v="8" actId="1036"/>
          <ac:picMkLst>
            <pc:docMk/>
            <pc:sldMk cId="2196464329" sldId="264"/>
            <ac:picMk id="3" creationId="{952C8CBC-13E3-4A44-8130-A278214AD74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388DB-19D1-4189-A0BA-EA0E618D7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2621D3-B57B-4363-927C-92AC88726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8A9849-2C0C-4FC1-A476-E5019C17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DC2B77-7933-43D6-AF95-F69DD461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A4C797-5B02-42DA-8978-D5FD3C2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289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99893-4CA3-49E3-A4D6-BEE317A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BAB725B-06B9-4A91-9613-88152166B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3495CB-8F09-447A-B616-7B37709D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510404-B1D2-4F95-BCEB-EA2E0539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C85B24-6CE6-459E-AD95-706184ED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76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6522FD-6695-44E5-91C5-DEED841B0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F016B0-3352-4EFF-9161-BAF33A172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5E40E2-4EFB-46A3-A751-2AED3A0E4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830573-4D0C-47E0-B71A-0625C835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C9AE4D-630D-4C40-857C-E280C88F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220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9B0CD-C9F3-4B20-BBC8-1D6B8230B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1C4ABB-E58A-4711-B0A7-6B1401878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898C3-8932-4FB1-B231-8038DACF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C27CA1-CDF6-4E69-A33F-1B40B276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71B0C6-541C-4E8F-9077-8C230116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37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8EEEE-6226-4E31-A222-05F99738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5909DC-08D9-433A-AD5D-086FBFE8F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DE95A8-7578-4556-A198-5A0C0D41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887F47-552A-423A-9262-DC36F7C3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620601-5683-4B98-9FC1-BF0D4CE9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379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A8C4-BEB3-4FF5-8DB1-EF241D46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16B53A-0F78-4318-926E-84CF5835B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FC26980-1713-4D84-84ED-E86182361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A2B14C-B093-45EB-B877-64D836FF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D24360-1A5C-4C8E-9686-DBF9B170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A9608-A012-42B6-B618-C1168041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947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E9A73-9427-4239-A4BC-F81ADD51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F96594-C73B-4E9F-A076-DCB483228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83D97E1-7558-49FC-AB90-E1418577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2590BB-F4C9-4355-B329-D7021DF3B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99961E-5C22-4ED7-A8B8-DE963DF07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F2422BD-2130-4BCE-A84A-44514C6C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7AE99D-91CF-4EF6-8B56-A40291E5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9C4290-B78B-4955-97CF-FAB342C8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2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40FA7-953D-44D2-8963-8530E0E5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1A9EC1-EF97-4147-8816-BDA8B960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DD9FAA-0FA4-4A1B-A042-945C5541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70CA89E-3346-4BFA-AD9C-A30AF993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36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15FE80-9969-43FC-AFA6-133071715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4A94A0-F576-439F-B237-73CCC785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5FF9D-2B9B-48B9-9812-938828FD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8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185C4-36DC-41D2-ACE3-62CD8871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2610D-48AD-4572-B998-FDEC39F27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8C72CC-D98B-47F2-B44B-4FEC6AD01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C21BD9-13FC-4D09-9CDD-0DCBCD6B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0D4A18-72CE-450F-ABA6-F2FDB5EFA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1527E0-BE4B-4C0B-ACD0-FF8BA104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35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57B99-D580-4FD2-B31C-EB810BC9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AF09CE2-0688-4129-A178-61CCC437C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2CC102-2E60-4C6A-9EF4-5470AA8D1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9C1130-8F48-44BA-A816-5903449A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F8DC0A-941C-4EC1-A32C-202D760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84BE65-CC9D-4F86-B675-9F3B48C2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73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60AE8D2-255F-4487-BA3E-307BB971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954513-0F34-4FBA-BBA0-2A959CBE2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B96232-1307-4092-ACF5-88D3F3AF0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A7075-9CF3-4FDC-9FDF-F0B57935EE18}" type="datetimeFigureOut">
              <a:rPr lang="pt-BR" smtClean="0"/>
              <a:t>12/12/2020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A57EDB-9FC4-4E54-8D76-D96A160DD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040C51-5850-4493-8F2D-49BD552E8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94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putador, quarto, mesa&#10;&#10;Descrição gerada automaticamente">
            <a:extLst>
              <a:ext uri="{FF2B5EF4-FFF2-40B4-BE49-F238E27FC236}">
                <a16:creationId xmlns:a16="http://schemas.microsoft.com/office/drawing/2014/main" id="{BD933D6D-98E2-4380-8010-B099AEBD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3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4EE9FF1C-25F0-4AE4-BAD2-7473B61D3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6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DA6F7D5-2E1E-49A3-B26D-0FF81A20A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7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1378AB-0CB0-465B-B9C1-D45A634AB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52631CD-C51D-4CB5-87EC-382FD875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91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FC3E450-D5DA-404B-952D-145656368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9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A7DE768C-F1EC-43A3-B73E-4DF91668A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5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F1E7D86-3157-4908-A4F4-ACB728BD2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9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4C7DB2A-8A80-4541-8D1A-33C7BAA1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23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60A2B52-7B8E-4BBA-9BC1-16013486A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B04F7DD-9FAD-4B15-B2C5-42F44AD0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6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6F8C89B7-E661-48F4-A376-93506B48D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8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5C84E6D-29DF-4130-8BF3-EE2E9F99F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44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2CF10CD-0067-4BA7-B965-2A689EBEA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90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535C851-C7F9-4247-A8BA-D958BBCDE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3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DC788B4-2D7F-408E-AE27-6B1A6628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9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96ECA0F-FE45-490C-B7D3-FB86B825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30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B65BB4C-FE56-4BDE-83C7-54C69445E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E0B352C-3698-4220-A3F6-5EF1C8C8E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2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E910B65-9D1F-468E-A767-96A9890D7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93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1BB1EF0-1832-48F0-9C2F-30B2995A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6D2051EE-06A6-48C4-9099-37F98ED90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9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2950A776-48F0-426D-B377-E36A90E3E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2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C89E626-38DA-466B-9736-29CC8DC87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8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952C8CBC-13E3-4A44-8130-A278214A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5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6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59783B12-2AD6-4C34-9913-BB35F0902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31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D753338C-E7EC-4A55-95E8-8F977A524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7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F48EF4B-49FD-4240-9B40-0D158E02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082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Ingrid Naomi IYama</dc:creator>
  <cp:lastModifiedBy>Daniel Juncks</cp:lastModifiedBy>
  <cp:revision>2</cp:revision>
  <dcterms:created xsi:type="dcterms:W3CDTF">2020-07-01T18:40:40Z</dcterms:created>
  <dcterms:modified xsi:type="dcterms:W3CDTF">2020-12-12T15:04:38Z</dcterms:modified>
</cp:coreProperties>
</file>